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70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BB07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60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F95A02DD-0C90-4F76-AB07-9F49740783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71919" y="617538"/>
            <a:ext cx="5677175" cy="60003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AACB4A85-BF88-4FF9-A399-240B9CF7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17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1D2D06-D6E5-4EC1-8A1A-2AA4C55AD6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08" y="65784"/>
            <a:ext cx="3267517" cy="67165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239A63-29BC-4D9A-B5A4-9EB85CDAEAB2}"/>
              </a:ext>
            </a:extLst>
          </p:cNvPr>
          <p:cNvSpPr/>
          <p:nvPr userDrawn="1"/>
        </p:nvSpPr>
        <p:spPr>
          <a:xfrm>
            <a:off x="881807" y="696293"/>
            <a:ext cx="3267517" cy="5701197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DDF248-873D-483A-92F1-6C118161F84E}"/>
              </a:ext>
            </a:extLst>
          </p:cNvPr>
          <p:cNvSpPr/>
          <p:nvPr userDrawn="1"/>
        </p:nvSpPr>
        <p:spPr>
          <a:xfrm>
            <a:off x="881507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标题占位符 3">
            <a:extLst>
              <a:ext uri="{FF2B5EF4-FFF2-40B4-BE49-F238E27FC236}">
                <a16:creationId xmlns:a16="http://schemas.microsoft.com/office/drawing/2014/main" id="{33B2E97E-26EB-413D-B26E-4BD6243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4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2603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5" Type="http://schemas.openxmlformats.org/officeDocument/2006/relationships/slide" Target="slide1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3.png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9BAD74-EC7E-47F3-B3FF-ED216517D9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考虑未来功能的扩展</a:t>
            </a:r>
            <a:endParaRPr lang="en-US" altLang="zh-CN" dirty="0"/>
          </a:p>
          <a:p>
            <a:r>
              <a:rPr lang="zh-CN" altLang="en-US" dirty="0"/>
              <a:t>此次设计以有</a:t>
            </a:r>
            <a:r>
              <a:rPr lang="zh-CN" altLang="en-US"/>
              <a:t>后续功能“发现”为</a:t>
            </a:r>
            <a:r>
              <a:rPr lang="zh-CN" altLang="en-US" dirty="0"/>
              <a:t>考量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B120634-B156-4208-997A-12B362E8A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1964625-7DC8-4EA2-92BA-488FDC3AF12D}"/>
              </a:ext>
            </a:extLst>
          </p:cNvPr>
          <p:cNvSpPr/>
          <p:nvPr/>
        </p:nvSpPr>
        <p:spPr>
          <a:xfrm>
            <a:off x="1000539" y="808382"/>
            <a:ext cx="3008244" cy="45792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业务介绍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强调隐号，保障隐私</a:t>
            </a:r>
          </a:p>
        </p:txBody>
      </p:sp>
      <p:sp>
        <p:nvSpPr>
          <p:cNvPr id="5" name="矩形: 圆角 4">
            <a:hlinkClick r:id="rId2" action="ppaction://hlinksldjump"/>
            <a:extLst>
              <a:ext uri="{FF2B5EF4-FFF2-40B4-BE49-F238E27FC236}">
                <a16:creationId xmlns:a16="http://schemas.microsoft.com/office/drawing/2014/main" id="{271A8C48-C26E-4B17-9F4F-5AD79A4C4A58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0BDEA3-7747-4E92-8655-07ECE6CCFA76}"/>
              </a:ext>
            </a:extLst>
          </p:cNvPr>
          <p:cNvSpPr/>
          <p:nvPr/>
        </p:nvSpPr>
        <p:spPr>
          <a:xfrm>
            <a:off x="920850" y="6026234"/>
            <a:ext cx="3194125" cy="425971"/>
          </a:xfrm>
          <a:prstGeom prst="rect">
            <a:avLst/>
          </a:prstGeom>
          <a:solidFill>
            <a:srgbClr val="F7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A25FBC8-D8AD-4933-9587-525304E8F87C}"/>
              </a:ext>
            </a:extLst>
          </p:cNvPr>
          <p:cNvCxnSpPr>
            <a:cxnSpLocks/>
          </p:cNvCxnSpPr>
          <p:nvPr/>
        </p:nvCxnSpPr>
        <p:spPr>
          <a:xfrm>
            <a:off x="920850" y="6023114"/>
            <a:ext cx="3194125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410B9A2-01FD-4320-BE13-EC78062B016E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F9C7A620-FDF4-4959-8B8E-B339D841042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20B84FD-57FB-4F64-B32D-5297E0135F7B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sp>
        <p:nvSpPr>
          <p:cNvPr id="16" name="矩形: 圆角 15">
            <a:hlinkClick r:id="rId3" action="ppaction://hlinksldjump"/>
            <a:extLst>
              <a:ext uri="{FF2B5EF4-FFF2-40B4-BE49-F238E27FC236}">
                <a16:creationId xmlns:a16="http://schemas.microsoft.com/office/drawing/2014/main" id="{FD7EA313-0F65-4C18-8EC7-9B0E7C652DAF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24C2BA4-1E78-4F2E-B07E-7DB4F6682737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9" name="矩形: 圆角 18">
            <a:hlinkClick r:id="rId4" action="ppaction://hlinksldjump"/>
            <a:extLst>
              <a:ext uri="{FF2B5EF4-FFF2-40B4-BE49-F238E27FC236}">
                <a16:creationId xmlns:a16="http://schemas.microsoft.com/office/drawing/2014/main" id="{E3CC161D-74AB-4DBF-BB46-9B7416797953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447639-3D70-47A2-8873-A9337D7C0598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</p:spTree>
    <p:extLst>
      <p:ext uri="{BB962C8B-B14F-4D97-AF65-F5344CB8AC3E}">
        <p14:creationId xmlns:p14="http://schemas.microsoft.com/office/powerpoint/2010/main" val="2186018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75EEE66-77AB-4FE8-BE44-4546006C00AE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74A64A74-3D9C-4AA6-B5F4-4449C6AE3F08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1EE6E98-E43B-4610-A9F0-D22AC2A3656C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5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91F791B-0380-41DA-A5EF-825615B81732}"/>
              </a:ext>
            </a:extLst>
          </p:cNvPr>
          <p:cNvSpPr/>
          <p:nvPr/>
        </p:nvSpPr>
        <p:spPr>
          <a:xfrm>
            <a:off x="1152608" y="2819210"/>
            <a:ext cx="635485" cy="6354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</a:p>
          <a:p>
            <a:pPr algn="ctr"/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0G90N</a:t>
            </a:r>
          </a:p>
        </p:txBody>
      </p:sp>
    </p:spTree>
    <p:extLst>
      <p:ext uri="{BB962C8B-B14F-4D97-AF65-F5344CB8AC3E}">
        <p14:creationId xmlns:p14="http://schemas.microsoft.com/office/powerpoint/2010/main" val="345788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67C9F82E-0440-452D-AA42-21088C7A5E71}"/>
              </a:ext>
            </a:extLst>
          </p:cNvPr>
          <p:cNvSpPr/>
          <p:nvPr/>
        </p:nvSpPr>
        <p:spPr>
          <a:xfrm>
            <a:off x="1033612" y="3591076"/>
            <a:ext cx="3026378" cy="397266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ACE1E4-B14B-4A2B-AE54-D98D82600509}"/>
              </a:ext>
            </a:extLst>
          </p:cNvPr>
          <p:cNvSpPr/>
          <p:nvPr/>
        </p:nvSpPr>
        <p:spPr>
          <a:xfrm>
            <a:off x="1025950" y="1840432"/>
            <a:ext cx="3026378" cy="542078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个人中心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hlinkClick r:id="rId3" action="ppaction://hlinksldjump"/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755035-F5CC-4E18-940E-54ECC3999AF0}"/>
              </a:ext>
            </a:extLst>
          </p:cNvPr>
          <p:cNvGrpSpPr/>
          <p:nvPr/>
        </p:nvGrpSpPr>
        <p:grpSpPr>
          <a:xfrm>
            <a:off x="3515189" y="6063292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4E791213-B0D1-4893-BA59-1C14689C1DBE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6E81BE4-2D2F-407B-93F2-AD76BA5DA2D4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3BC3583-876D-4B44-A277-35A5902A51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66CB9EB-3F0F-4BF7-B49E-801D475562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2023657"/>
            <a:ext cx="116630" cy="17562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7DEC32-9AD8-4BF1-BB8D-EE782F20C107}"/>
              </a:ext>
            </a:extLst>
          </p:cNvPr>
          <p:cNvSpPr txBox="1"/>
          <p:nvPr/>
        </p:nvSpPr>
        <p:spPr>
          <a:xfrm>
            <a:off x="1033612" y="1909988"/>
            <a:ext cx="2434261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endParaRPr lang="en-US" altLang="zh-CN" sz="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</a:p>
        </p:txBody>
      </p:sp>
      <p:pic>
        <p:nvPicPr>
          <p:cNvPr id="33" name="图片 32">
            <a:hlinkClick r:id="rId6" action="ppaction://hlinksldjump"/>
            <a:extLst>
              <a:ext uri="{FF2B5EF4-FFF2-40B4-BE49-F238E27FC236}">
                <a16:creationId xmlns:a16="http://schemas.microsoft.com/office/drawing/2014/main" id="{0B30507D-717C-43C7-A244-45C122FCD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677" t="36384" r="6682" b="31513"/>
          <a:stretch/>
        </p:blipFill>
        <p:spPr>
          <a:xfrm>
            <a:off x="3901494" y="3701894"/>
            <a:ext cx="116630" cy="175628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DF8AA657-FD36-4399-A245-92BE47C0D0F4}"/>
              </a:ext>
            </a:extLst>
          </p:cNvPr>
          <p:cNvSpPr txBox="1"/>
          <p:nvPr/>
        </p:nvSpPr>
        <p:spPr>
          <a:xfrm>
            <a:off x="1041274" y="3660629"/>
            <a:ext cx="24342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D343593-AE31-40BC-AB46-1EF5FE09ABEC}"/>
              </a:ext>
            </a:extLst>
          </p:cNvPr>
          <p:cNvGrpSpPr/>
          <p:nvPr/>
        </p:nvGrpSpPr>
        <p:grpSpPr>
          <a:xfrm>
            <a:off x="1041274" y="4058963"/>
            <a:ext cx="3026378" cy="397266"/>
            <a:chOff x="1038059" y="4324866"/>
            <a:chExt cx="3026378" cy="39726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D45BC79-AC53-485F-B01E-9FB975A5F41B}"/>
                </a:ext>
              </a:extLst>
            </p:cNvPr>
            <p:cNvSpPr/>
            <p:nvPr/>
          </p:nvSpPr>
          <p:spPr>
            <a:xfrm>
              <a:off x="1038059" y="4324866"/>
              <a:ext cx="3026378" cy="39726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16DAAD79-C8E4-41D0-A026-24A4BBEE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9677" t="36384" r="6682" b="31513"/>
            <a:stretch/>
          </p:blipFill>
          <p:spPr>
            <a:xfrm>
              <a:off x="3905941" y="4435684"/>
              <a:ext cx="116630" cy="175628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B04BB40-DF2D-41C2-83BC-C7F914343542}"/>
                </a:ext>
              </a:extLst>
            </p:cNvPr>
            <p:cNvSpPr txBox="1"/>
            <p:nvPr/>
          </p:nvSpPr>
          <p:spPr>
            <a:xfrm>
              <a:off x="1045721" y="4394419"/>
              <a:ext cx="243426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我的卡包</a:t>
              </a: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3A1D9ECC-E7A2-4F2F-9116-F759F971CCC1}"/>
              </a:ext>
            </a:extLst>
          </p:cNvPr>
          <p:cNvSpPr/>
          <p:nvPr/>
        </p:nvSpPr>
        <p:spPr>
          <a:xfrm>
            <a:off x="1041274" y="2470238"/>
            <a:ext cx="2987239" cy="1045391"/>
          </a:xfrm>
          <a:prstGeom prst="rect">
            <a:avLst/>
          </a:prstGeom>
          <a:solidFill>
            <a:schemeClr val="bg1"/>
          </a:solidFill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FC73EAF-AAE3-4C11-89FF-B4EBB3B0C4F8}"/>
              </a:ext>
            </a:extLst>
          </p:cNvPr>
          <p:cNvCxnSpPr>
            <a:cxnSpLocks/>
          </p:cNvCxnSpPr>
          <p:nvPr/>
        </p:nvCxnSpPr>
        <p:spPr>
          <a:xfrm>
            <a:off x="1168202" y="2737815"/>
            <a:ext cx="2860311" cy="0"/>
          </a:xfrm>
          <a:prstGeom prst="line">
            <a:avLst/>
          </a:pr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36B557A5-95B3-49A2-8BF7-69DA1BE25C8C}"/>
              </a:ext>
            </a:extLst>
          </p:cNvPr>
          <p:cNvSpPr txBox="1"/>
          <p:nvPr/>
        </p:nvSpPr>
        <p:spPr>
          <a:xfrm>
            <a:off x="1119497" y="2530580"/>
            <a:ext cx="786659" cy="205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我的车辆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224394-0F28-4DB6-9E50-577F56C581B1}"/>
              </a:ext>
            </a:extLst>
          </p:cNvPr>
          <p:cNvSpPr txBox="1"/>
          <p:nvPr/>
        </p:nvSpPr>
        <p:spPr>
          <a:xfrm>
            <a:off x="1119497" y="2860704"/>
            <a:ext cx="19858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暂无您的车辆信息</a:t>
            </a:r>
          </a:p>
        </p:txBody>
      </p:sp>
    </p:spTree>
    <p:extLst>
      <p:ext uri="{BB962C8B-B14F-4D97-AF65-F5344CB8AC3E}">
        <p14:creationId xmlns:p14="http://schemas.microsoft.com/office/powerpoint/2010/main" val="168713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我的订单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360BA69-F0B4-46C9-A1DA-8CD20B80FD66}"/>
              </a:ext>
            </a:extLst>
          </p:cNvPr>
          <p:cNvSpPr/>
          <p:nvPr/>
        </p:nvSpPr>
        <p:spPr>
          <a:xfrm>
            <a:off x="942906" y="781878"/>
            <a:ext cx="3075101" cy="12258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7EFA11F-889F-4081-ACBE-7CB4A0FB638E}"/>
              </a:ext>
            </a:extLst>
          </p:cNvPr>
          <p:cNvSpPr/>
          <p:nvPr/>
        </p:nvSpPr>
        <p:spPr>
          <a:xfrm>
            <a:off x="1121519" y="1037064"/>
            <a:ext cx="351018" cy="351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2D985-A473-4419-A3C3-0FD068FD7145}"/>
              </a:ext>
            </a:extLst>
          </p:cNvPr>
          <p:cNvSpPr txBox="1"/>
          <p:nvPr/>
        </p:nvSpPr>
        <p:spPr>
          <a:xfrm>
            <a:off x="1668533" y="860033"/>
            <a:ext cx="2153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实体挪车卡   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份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58EE011-5C9E-4526-98BA-D126FD6B1B9D}"/>
              </a:ext>
            </a:extLst>
          </p:cNvPr>
          <p:cNvSpPr/>
          <p:nvPr/>
        </p:nvSpPr>
        <p:spPr>
          <a:xfrm>
            <a:off x="1668533" y="1119252"/>
            <a:ext cx="204207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包含：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>
            <a:hlinkClick r:id="rId3" action="ppaction://hlinksldjump"/>
            <a:extLst>
              <a:ext uri="{FF2B5EF4-FFF2-40B4-BE49-F238E27FC236}">
                <a16:creationId xmlns:a16="http://schemas.microsoft.com/office/drawing/2014/main" id="{D9CDE772-0C6F-4DA9-BF42-244F81A7D1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870531" y="1292260"/>
            <a:ext cx="120972" cy="16181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DAABC8-EBBB-4CC9-B08A-09F25144AE09}"/>
              </a:ext>
            </a:extLst>
          </p:cNvPr>
          <p:cNvSpPr txBox="1"/>
          <p:nvPr/>
        </p:nvSpPr>
        <p:spPr>
          <a:xfrm>
            <a:off x="2258255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A29E7F1-7C30-4F02-A048-1886A0E0EA4B}"/>
              </a:ext>
            </a:extLst>
          </p:cNvPr>
          <p:cNvSpPr txBox="1"/>
          <p:nvPr/>
        </p:nvSpPr>
        <p:spPr>
          <a:xfrm>
            <a:off x="1681786" y="1702847"/>
            <a:ext cx="7102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</a:p>
        </p:txBody>
      </p:sp>
    </p:spTree>
    <p:extLst>
      <p:ext uri="{BB962C8B-B14F-4D97-AF65-F5344CB8AC3E}">
        <p14:creationId xmlns:p14="http://schemas.microsoft.com/office/powerpoint/2010/main" val="380659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B569C9B-85F4-4558-82A8-CC3EF846FA9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消息通知</a:t>
            </a:r>
            <a:endParaRPr lang="en-US" altLang="zh-CN" sz="1200" dirty="0"/>
          </a:p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648EAC0E-D0A6-4E88-A93E-182C2527E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87F4DCB-AC35-444D-A79E-29236459C22B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D87A2FF-E81F-4C01-A573-96EE2D5E9468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5277C3-C5FF-4F6B-8F23-4F0105B9972C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7">
            <a:hlinkClick r:id="rId2" action="ppaction://hlinksldjump"/>
            <a:extLst>
              <a:ext uri="{FF2B5EF4-FFF2-40B4-BE49-F238E27FC236}">
                <a16:creationId xmlns:a16="http://schemas.microsoft.com/office/drawing/2014/main" id="{30107018-2B66-4DEC-82CE-27EAAF22457F}"/>
              </a:ext>
            </a:extLst>
          </p:cNvPr>
          <p:cNvSpPr/>
          <p:nvPr/>
        </p:nvSpPr>
        <p:spPr>
          <a:xfrm>
            <a:off x="1152608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201D1EE-66E7-481D-8F45-68FC304D6DA8}"/>
              </a:ext>
            </a:extLst>
          </p:cNvPr>
          <p:cNvSpPr txBox="1"/>
          <p:nvPr/>
        </p:nvSpPr>
        <p:spPr>
          <a:xfrm>
            <a:off x="1025950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挪车码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4A64A74-3D9C-4AA6-B5F4-4449C6AE3F08}"/>
              </a:ext>
            </a:extLst>
          </p:cNvPr>
          <p:cNvSpPr/>
          <p:nvPr/>
        </p:nvSpPr>
        <p:spPr>
          <a:xfrm>
            <a:off x="2397227" y="6057927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E6E98-E43B-4610-A9F0-D22AC2A3656C}"/>
              </a:ext>
            </a:extLst>
          </p:cNvPr>
          <p:cNvSpPr txBox="1"/>
          <p:nvPr/>
        </p:nvSpPr>
        <p:spPr>
          <a:xfrm>
            <a:off x="2270569" y="6281660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i="1" dirty="0">
                <a:solidFill>
                  <a:srgbClr val="71CD7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</a:p>
        </p:txBody>
      </p:sp>
      <p:sp>
        <p:nvSpPr>
          <p:cNvPr id="14" name="矩形: 圆角 13">
            <a:hlinkClick r:id="rId3" action="ppaction://hlinksldjump"/>
            <a:extLst>
              <a:ext uri="{FF2B5EF4-FFF2-40B4-BE49-F238E27FC236}">
                <a16:creationId xmlns:a16="http://schemas.microsoft.com/office/drawing/2014/main" id="{4E791213-B0D1-4893-BA59-1C14689C1DBE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E81BE4-2D2F-407B-93F2-AD76BA5DA2D4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085A4BA-73AD-4953-B2B8-4D0F1EEFAF46}"/>
              </a:ext>
            </a:extLst>
          </p:cNvPr>
          <p:cNvGrpSpPr/>
          <p:nvPr/>
        </p:nvGrpSpPr>
        <p:grpSpPr>
          <a:xfrm>
            <a:off x="952040" y="742121"/>
            <a:ext cx="3131743" cy="1249132"/>
            <a:chOff x="109797" y="1729408"/>
            <a:chExt cx="3131743" cy="1249132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2D74F255-EDAF-4B50-B18E-922B6D164314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EA8BA65-A8B9-4617-8BC3-85A5BA44C01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0925B24-7054-4AC3-9B0F-949EF5883438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车主服务</a:t>
              </a:r>
            </a:p>
          </p:txBody>
        </p: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0000B36-0FFC-49B9-84C1-A38473853A4A}"/>
              </a:ext>
            </a:extLst>
          </p:cNvPr>
          <p:cNvSpPr/>
          <p:nvPr/>
        </p:nvSpPr>
        <p:spPr>
          <a:xfrm>
            <a:off x="1152608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违章查询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E191B78B-CCE8-4248-8C57-98B95E4C016F}"/>
              </a:ext>
            </a:extLst>
          </p:cNvPr>
          <p:cNvSpPr/>
          <p:nvPr/>
        </p:nvSpPr>
        <p:spPr>
          <a:xfrm>
            <a:off x="2295524" y="1220372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年审代办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A611F3A-43DC-44F8-B9B6-A5D55A6A7910}"/>
              </a:ext>
            </a:extLst>
          </p:cNvPr>
          <p:cNvSpPr/>
          <p:nvPr/>
        </p:nvSpPr>
        <p:spPr>
          <a:xfrm>
            <a:off x="3312396" y="1221875"/>
            <a:ext cx="576801" cy="57680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新车比价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01057F5D-287E-4988-99FF-6157AA2C45B6}"/>
              </a:ext>
            </a:extLst>
          </p:cNvPr>
          <p:cNvGrpSpPr/>
          <p:nvPr/>
        </p:nvGrpSpPr>
        <p:grpSpPr>
          <a:xfrm>
            <a:off x="952040" y="2070920"/>
            <a:ext cx="3131743" cy="2666730"/>
            <a:chOff x="109797" y="1729407"/>
            <a:chExt cx="3131743" cy="2628865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34FFCF6-A28D-4C5A-9B18-B9B6200C2855}"/>
                </a:ext>
              </a:extLst>
            </p:cNvPr>
            <p:cNvSpPr/>
            <p:nvPr/>
          </p:nvSpPr>
          <p:spPr>
            <a:xfrm>
              <a:off x="109797" y="1729407"/>
              <a:ext cx="3131743" cy="2628865"/>
            </a:xfrm>
            <a:prstGeom prst="rect">
              <a:avLst/>
            </a:prstGeom>
            <a:no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F5D842-1678-498D-9E0D-B75F643CFD0D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B680E233-FBF5-4843-9543-D3396F9B7A16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生活优惠</a:t>
              </a: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7AFA5DD-E067-4133-80D2-C27557CECF5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42437" y="2503051"/>
            <a:ext cx="2900077" cy="99103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55AEBD30-6764-431C-B60F-D77031E860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1025950" y="3617713"/>
            <a:ext cx="2900077" cy="99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2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0400BD8-B6D8-4AA7-95F7-6F317CBFF9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4B3C93CA-5402-4AD0-A797-B19EB1EC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Call Ta</a:t>
            </a:r>
            <a:r>
              <a:rPr lang="zh-CN" altLang="en-US" dirty="0"/>
              <a:t>挪车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FACFAF4-20ED-49C7-BB11-7D8C665E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 b="70527"/>
          <a:stretch/>
        </p:blipFill>
        <p:spPr>
          <a:xfrm>
            <a:off x="920850" y="709757"/>
            <a:ext cx="3194125" cy="10838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AB7DD-E844-42B9-8129-57F5C7805496}"/>
              </a:ext>
            </a:extLst>
          </p:cNvPr>
          <p:cNvSpPr/>
          <p:nvPr/>
        </p:nvSpPr>
        <p:spPr>
          <a:xfrm>
            <a:off x="942906" y="1886361"/>
            <a:ext cx="3172069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E02E940-5AD0-4A84-A36B-7CDF11DA2DAE}"/>
              </a:ext>
            </a:extLst>
          </p:cNvPr>
          <p:cNvSpPr txBox="1"/>
          <p:nvPr/>
        </p:nvSpPr>
        <p:spPr>
          <a:xfrm>
            <a:off x="2905539" y="1960519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6E6A19-A2F9-41BF-8492-C9D48326C63F}"/>
              </a:ext>
            </a:extLst>
          </p:cNvPr>
          <p:cNvSpPr/>
          <p:nvPr/>
        </p:nvSpPr>
        <p:spPr>
          <a:xfrm>
            <a:off x="920850" y="5503051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684BE74-02FF-4866-9440-0C5E44D9A283}"/>
              </a:ext>
            </a:extLst>
          </p:cNvPr>
          <p:cNvSpPr/>
          <p:nvPr/>
        </p:nvSpPr>
        <p:spPr>
          <a:xfrm>
            <a:off x="920848" y="590664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领取我的挪车码</a:t>
            </a:r>
          </a:p>
        </p:txBody>
      </p:sp>
    </p:spTree>
    <p:extLst>
      <p:ext uri="{BB962C8B-B14F-4D97-AF65-F5344CB8AC3E}">
        <p14:creationId xmlns:p14="http://schemas.microsoft.com/office/powerpoint/2010/main" val="1820662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D3AE738-C3FB-4085-94A0-A0C901266E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/>
              <a:t>这里提示微信手机号授权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388D7D-89D6-496E-AE7C-58D5BD42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车辆信息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E13285F1-2457-4B37-AD0F-DA19B3E458A8}"/>
              </a:ext>
            </a:extLst>
          </p:cNvPr>
          <p:cNvSpPr/>
          <p:nvPr/>
        </p:nvSpPr>
        <p:spPr>
          <a:xfrm>
            <a:off x="946934" y="1073426"/>
            <a:ext cx="3075101" cy="2027583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9F5E7CA-14AD-40AA-BE6B-CB2590594AEE}"/>
              </a:ext>
            </a:extLst>
          </p:cNvPr>
          <p:cNvGrpSpPr/>
          <p:nvPr/>
        </p:nvGrpSpPr>
        <p:grpSpPr>
          <a:xfrm>
            <a:off x="993407" y="1287982"/>
            <a:ext cx="2982153" cy="347721"/>
            <a:chOff x="105603" y="5640773"/>
            <a:chExt cx="3139069" cy="3660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6641963-CAC9-4212-B53D-9C8B82E82FE5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1C5EE23-9DF2-468E-A397-359E8155755E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车牌号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195337-2105-43E3-A037-0A9DE24F9561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E08A9F0-C512-4139-8A00-D27B5A2C5C67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72AD82B-2F6A-4BBE-A1A8-F9A7880BCC0D}"/>
              </a:ext>
            </a:extLst>
          </p:cNvPr>
          <p:cNvSpPr txBox="1"/>
          <p:nvPr/>
        </p:nvSpPr>
        <p:spPr>
          <a:xfrm>
            <a:off x="1134741" y="1712857"/>
            <a:ext cx="25041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请填真实车牌号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9BA05E4-420D-42CA-A3AF-64BAE3D727BA}"/>
              </a:ext>
            </a:extLst>
          </p:cNvPr>
          <p:cNvGrpSpPr/>
          <p:nvPr/>
        </p:nvGrpSpPr>
        <p:grpSpPr>
          <a:xfrm>
            <a:off x="987941" y="2137009"/>
            <a:ext cx="2982153" cy="347721"/>
            <a:chOff x="105603" y="5640773"/>
            <a:chExt cx="3139069" cy="36601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EDB9500-EDAE-49E5-83E7-E27826C2800D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874D91-FFCC-4A9F-A1F0-CA12C93FAE5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5D35B1-AB62-443B-AD21-7C45D31CB43D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D093797-50BA-4A46-A6A5-12BCD78FEDCD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F2E0A5B-FD05-4B16-9EB2-0E83C1365567}"/>
              </a:ext>
            </a:extLst>
          </p:cNvPr>
          <p:cNvGrpSpPr/>
          <p:nvPr/>
        </p:nvGrpSpPr>
        <p:grpSpPr>
          <a:xfrm>
            <a:off x="987940" y="2586764"/>
            <a:ext cx="2982153" cy="347721"/>
            <a:chOff x="105603" y="5640773"/>
            <a:chExt cx="3139069" cy="366018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838A108-3640-4CD6-87AB-77455586B997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3073809-6D69-432C-A966-82CC451CFC1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验证码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1E5A79C-6E6E-428A-85BF-2A9383C8E29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23297D6-7A89-4415-823D-9DD9AE5511D9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1F17164-035D-465C-8102-533B858DF807}"/>
              </a:ext>
            </a:extLst>
          </p:cNvPr>
          <p:cNvSpPr/>
          <p:nvPr/>
        </p:nvSpPr>
        <p:spPr>
          <a:xfrm>
            <a:off x="3080342" y="2219307"/>
            <a:ext cx="819028" cy="189352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0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</a:p>
        </p:txBody>
      </p:sp>
      <p:sp>
        <p:nvSpPr>
          <p:cNvPr id="22" name="矩形: 圆角 21">
            <a:hlinkClick r:id="rId2" action="ppaction://hlinksldjump"/>
            <a:extLst>
              <a:ext uri="{FF2B5EF4-FFF2-40B4-BE49-F238E27FC236}">
                <a16:creationId xmlns:a16="http://schemas.microsoft.com/office/drawing/2014/main" id="{FD05E80A-7B8A-4606-98EC-DFF2BAA1C745}"/>
              </a:ext>
            </a:extLst>
          </p:cNvPr>
          <p:cNvSpPr/>
          <p:nvPr/>
        </p:nvSpPr>
        <p:spPr>
          <a:xfrm>
            <a:off x="942906" y="5940373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3773862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84568" y="96530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3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42908" y="561951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hlinkClick r:id="rId4" action="ppaction://hlinksldjump"/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42906" y="6023115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22877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扫码挪车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CA971E9-EB9E-4AB0-AF7A-8E864A9B1299}"/>
              </a:ext>
            </a:extLst>
          </p:cNvPr>
          <p:cNvGrpSpPr/>
          <p:nvPr/>
        </p:nvGrpSpPr>
        <p:grpSpPr>
          <a:xfrm>
            <a:off x="920850" y="6023114"/>
            <a:ext cx="3194125" cy="429091"/>
            <a:chOff x="-2" y="5309288"/>
            <a:chExt cx="3336925" cy="448274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E6700CE-92C5-4469-8FBA-8AD7AB8AC0E5}"/>
                </a:ext>
              </a:extLst>
            </p:cNvPr>
            <p:cNvSpPr/>
            <p:nvPr/>
          </p:nvSpPr>
          <p:spPr>
            <a:xfrm>
              <a:off x="-2" y="5312547"/>
              <a:ext cx="3336925" cy="445015"/>
            </a:xfrm>
            <a:prstGeom prst="rect">
              <a:avLst/>
            </a:prstGeom>
            <a:solidFill>
              <a:srgbClr val="F7F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B2692882-34EB-47A6-9B1E-E608FB116434}"/>
                </a:ext>
              </a:extLst>
            </p:cNvPr>
            <p:cNvCxnSpPr>
              <a:cxnSpLocks/>
            </p:cNvCxnSpPr>
            <p:nvPr/>
          </p:nvCxnSpPr>
          <p:spPr>
            <a:xfrm>
              <a:off x="-2" y="5309288"/>
              <a:ext cx="3336925" cy="0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CCC64B-1DCE-4540-8CA5-09FD37F92C77}"/>
              </a:ext>
            </a:extLst>
          </p:cNvPr>
          <p:cNvGrpSpPr/>
          <p:nvPr/>
        </p:nvGrpSpPr>
        <p:grpSpPr>
          <a:xfrm>
            <a:off x="1025950" y="6057927"/>
            <a:ext cx="473743" cy="423788"/>
            <a:chOff x="997827" y="5345661"/>
            <a:chExt cx="494923" cy="442735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84AF32-87A9-417A-A9A0-B5CD3C98E5E0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37330CC-753B-42A0-B3D5-E689F6B224DA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solidFill>
                    <a:srgbClr val="71CD7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挪车码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2AB8CA-2BEA-4F5D-95FC-2E1530E549E9}"/>
              </a:ext>
            </a:extLst>
          </p:cNvPr>
          <p:cNvGrpSpPr/>
          <p:nvPr/>
        </p:nvGrpSpPr>
        <p:grpSpPr>
          <a:xfrm>
            <a:off x="2270569" y="6057927"/>
            <a:ext cx="473743" cy="423788"/>
            <a:chOff x="997827" y="5345661"/>
            <a:chExt cx="494923" cy="442735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8169A705-C839-45B6-954E-D58D4E9C29F7}"/>
                </a:ext>
              </a:extLst>
            </p:cNvPr>
            <p:cNvSpPr/>
            <p:nvPr/>
          </p:nvSpPr>
          <p:spPr>
            <a:xfrm>
              <a:off x="1130148" y="5345661"/>
              <a:ext cx="230282" cy="230282"/>
            </a:xfrm>
            <a:prstGeom prst="round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C6DBFD3-DA9E-49C5-A3D6-F2657BEB59B1}"/>
                </a:ext>
              </a:extLst>
            </p:cNvPr>
            <p:cNvSpPr txBox="1"/>
            <p:nvPr/>
          </p:nvSpPr>
          <p:spPr>
            <a:xfrm>
              <a:off x="997827" y="5579397"/>
              <a:ext cx="494923" cy="208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</a:t>
              </a:r>
            </a:p>
          </p:txBody>
        </p:sp>
      </p:grpSp>
      <p:sp>
        <p:nvSpPr>
          <p:cNvPr id="17" name="矩形: 圆角 16">
            <a:hlinkClick r:id="rId2" action="ppaction://hlinksldjump"/>
            <a:extLst>
              <a:ext uri="{FF2B5EF4-FFF2-40B4-BE49-F238E27FC236}">
                <a16:creationId xmlns:a16="http://schemas.microsoft.com/office/drawing/2014/main" id="{51E87DB1-BE9A-4CB5-9A17-70C6020D0438}"/>
              </a:ext>
            </a:extLst>
          </p:cNvPr>
          <p:cNvSpPr/>
          <p:nvPr/>
        </p:nvSpPr>
        <p:spPr>
          <a:xfrm>
            <a:off x="3641847" y="6063292"/>
            <a:ext cx="220427" cy="220427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39896ED-E3C7-4D8B-B150-7CEC80002F46}"/>
              </a:ext>
            </a:extLst>
          </p:cNvPr>
          <p:cNvSpPr txBox="1"/>
          <p:nvPr/>
        </p:nvSpPr>
        <p:spPr>
          <a:xfrm>
            <a:off x="3515189" y="6287025"/>
            <a:ext cx="4737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FCF59196-BB21-4B7A-8CFC-590277995D4C}"/>
              </a:ext>
            </a:extLst>
          </p:cNvPr>
          <p:cNvSpPr/>
          <p:nvPr/>
        </p:nvSpPr>
        <p:spPr>
          <a:xfrm>
            <a:off x="941701" y="552141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29716D-FB90-4A6C-B666-A85736A2C2E4}"/>
              </a:ext>
            </a:extLst>
          </p:cNvPr>
          <p:cNvGrpSpPr/>
          <p:nvPr/>
        </p:nvGrpSpPr>
        <p:grpSpPr>
          <a:xfrm>
            <a:off x="952040" y="872418"/>
            <a:ext cx="3131743" cy="1249132"/>
            <a:chOff x="109797" y="1729408"/>
            <a:chExt cx="3131743" cy="1249132"/>
          </a:xfrm>
          <a:solidFill>
            <a:schemeClr val="bg1"/>
          </a:solidFill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62FB8A-BD4B-489D-AC27-0C1545BAAA85}"/>
                </a:ext>
              </a:extLst>
            </p:cNvPr>
            <p:cNvSpPr/>
            <p:nvPr/>
          </p:nvSpPr>
          <p:spPr>
            <a:xfrm>
              <a:off x="109797" y="1729408"/>
              <a:ext cx="3131743" cy="1249132"/>
            </a:xfrm>
            <a:prstGeom prst="rect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5568FC0-3002-4A16-9A8F-3B001F7EEDD1}"/>
                </a:ext>
              </a:extLst>
            </p:cNvPr>
            <p:cNvSpPr txBox="1"/>
            <p:nvPr/>
          </p:nvSpPr>
          <p:spPr>
            <a:xfrm>
              <a:off x="193351" y="2153827"/>
              <a:ext cx="879345" cy="2539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</a:t>
              </a:r>
              <a:r>
                <a:rPr lang="en-US" altLang="zh-CN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B0G90N</a:t>
              </a:r>
              <a:endPara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0205F8-C4EA-4AAC-90DB-4C7FB36D06BD}"/>
                </a:ext>
              </a:extLst>
            </p:cNvPr>
            <p:cNvSpPr txBox="1"/>
            <p:nvPr/>
          </p:nvSpPr>
          <p:spPr>
            <a:xfrm>
              <a:off x="193351" y="2429092"/>
              <a:ext cx="2967729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绑定手机：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13632726792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55C5CFE-21F8-45F6-AEF5-69AF54C2FBC8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5" y="2009928"/>
              <a:ext cx="2998675" cy="0"/>
            </a:xfrm>
            <a:prstGeom prst="line">
              <a:avLst/>
            </a:prstGeom>
            <a:grpFill/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B0B68FA-E703-496B-A7C2-2749BF1B2C83}"/>
                </a:ext>
              </a:extLst>
            </p:cNvPr>
            <p:cNvSpPr txBox="1"/>
            <p:nvPr/>
          </p:nvSpPr>
          <p:spPr>
            <a:xfrm>
              <a:off x="191804" y="1792668"/>
              <a:ext cx="824713" cy="2154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我的挪车码</a:t>
              </a:r>
            </a:p>
          </p:txBody>
        </p:sp>
      </p:grpSp>
      <p:pic>
        <p:nvPicPr>
          <p:cNvPr id="25" name="图片 24">
            <a:hlinkClick r:id="rId3" action="ppaction://hlinksldjump"/>
            <a:extLst>
              <a:ext uri="{FF2B5EF4-FFF2-40B4-BE49-F238E27FC236}">
                <a16:creationId xmlns:a16="http://schemas.microsoft.com/office/drawing/2014/main" id="{D03296E8-34FB-43B6-BF58-E2F117F13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677" t="36384" r="6682" b="31513"/>
          <a:stretch/>
        </p:blipFill>
        <p:spPr>
          <a:xfrm>
            <a:off x="3903482" y="1557901"/>
            <a:ext cx="111780" cy="14951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603B1BA2-F831-40BA-9CE2-928820FB4621}"/>
              </a:ext>
            </a:extLst>
          </p:cNvPr>
          <p:cNvSpPr txBox="1"/>
          <p:nvPr/>
        </p:nvSpPr>
        <p:spPr>
          <a:xfrm>
            <a:off x="1042148" y="1853420"/>
            <a:ext cx="2967729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您已经购买实体挪车卡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1378942-2C33-4CAE-871F-A9B9737A07A5}"/>
              </a:ext>
            </a:extLst>
          </p:cNvPr>
          <p:cNvGrpSpPr/>
          <p:nvPr/>
        </p:nvGrpSpPr>
        <p:grpSpPr>
          <a:xfrm>
            <a:off x="949565" y="2121551"/>
            <a:ext cx="3131744" cy="365164"/>
            <a:chOff x="949565" y="2121551"/>
            <a:chExt cx="3131744" cy="36516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D5F0079-858C-48AB-991C-EC2CCE72C686}"/>
                </a:ext>
              </a:extLst>
            </p:cNvPr>
            <p:cNvSpPr/>
            <p:nvPr/>
          </p:nvSpPr>
          <p:spPr>
            <a:xfrm>
              <a:off x="949565" y="2121551"/>
              <a:ext cx="3131744" cy="36516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DF70A8C5-8AE7-489A-8D30-30E31EFF8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677" t="36384" r="6682" b="31513"/>
            <a:stretch/>
          </p:blipFill>
          <p:spPr>
            <a:xfrm>
              <a:off x="3917295" y="2223414"/>
              <a:ext cx="120690" cy="161436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6D3D937-EF2D-45DD-8CB2-7448EF09BB2A}"/>
                </a:ext>
              </a:extLst>
            </p:cNvPr>
            <p:cNvSpPr txBox="1"/>
            <p:nvPr/>
          </p:nvSpPr>
          <p:spPr>
            <a:xfrm>
              <a:off x="957494" y="2185484"/>
              <a:ext cx="2519011" cy="259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挪车记录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E9669BB6-C887-44AC-9737-620BC1FBAAB9}"/>
              </a:ext>
            </a:extLst>
          </p:cNvPr>
          <p:cNvSpPr txBox="1"/>
          <p:nvPr/>
        </p:nvSpPr>
        <p:spPr>
          <a:xfrm>
            <a:off x="3054626" y="5248967"/>
            <a:ext cx="12655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</p:spTree>
    <p:extLst>
      <p:ext uri="{BB962C8B-B14F-4D97-AF65-F5344CB8AC3E}">
        <p14:creationId xmlns:p14="http://schemas.microsoft.com/office/powerpoint/2010/main" val="3730218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挪车码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2D58C-4F19-4081-A410-A98464539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8" t="13787" r="6871" b="37650"/>
          <a:stretch/>
        </p:blipFill>
        <p:spPr>
          <a:xfrm>
            <a:off x="1093832" y="1983291"/>
            <a:ext cx="2869096" cy="2882348"/>
          </a:xfrm>
          <a:prstGeom prst="rect">
            <a:avLst/>
          </a:prstGeom>
        </p:spPr>
      </p:pic>
      <p:sp>
        <p:nvSpPr>
          <p:cNvPr id="5" name="矩形: 圆角 4">
            <a:hlinkClick r:id="rId4" action="ppaction://hlinksldjump"/>
            <a:extLst>
              <a:ext uri="{FF2B5EF4-FFF2-40B4-BE49-F238E27FC236}">
                <a16:creationId xmlns:a16="http://schemas.microsoft.com/office/drawing/2014/main" id="{5597342C-8719-4A71-874D-494C061583DA}"/>
              </a:ext>
            </a:extLst>
          </p:cNvPr>
          <p:cNvSpPr/>
          <p:nvPr/>
        </p:nvSpPr>
        <p:spPr>
          <a:xfrm>
            <a:off x="952172" y="5139910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购买实体挪车卡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06F40BF-AC1B-4A7C-90E0-6C5304A3562D}"/>
              </a:ext>
            </a:extLst>
          </p:cNvPr>
          <p:cNvSpPr/>
          <p:nvPr/>
        </p:nvSpPr>
        <p:spPr>
          <a:xfrm>
            <a:off x="952171" y="553449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11DA2A9-7DFF-4A1B-ADF5-382C26BBBC0C}"/>
              </a:ext>
            </a:extLst>
          </p:cNvPr>
          <p:cNvSpPr/>
          <p:nvPr/>
        </p:nvSpPr>
        <p:spPr>
          <a:xfrm>
            <a:off x="952171" y="744979"/>
            <a:ext cx="3075101" cy="1110325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531CD39-066C-4C65-8AFE-1BDAFED549A3}"/>
              </a:ext>
            </a:extLst>
          </p:cNvPr>
          <p:cNvGrpSpPr/>
          <p:nvPr/>
        </p:nvGrpSpPr>
        <p:grpSpPr>
          <a:xfrm>
            <a:off x="1032112" y="834885"/>
            <a:ext cx="2900546" cy="875485"/>
            <a:chOff x="1039447" y="769394"/>
            <a:chExt cx="2900546" cy="875485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7812C9F-6E2B-44E4-BA86-B9E6D37D65FC}"/>
                </a:ext>
              </a:extLst>
            </p:cNvPr>
            <p:cNvGrpSpPr/>
            <p:nvPr/>
          </p:nvGrpSpPr>
          <p:grpSpPr>
            <a:xfrm>
              <a:off x="1039448" y="769394"/>
              <a:ext cx="2900545" cy="439395"/>
              <a:chOff x="92251" y="2790250"/>
              <a:chExt cx="3152421" cy="477552"/>
            </a:xfrm>
          </p:grpSpPr>
          <p:pic>
            <p:nvPicPr>
              <p:cNvPr id="30" name="图片 29">
                <a:extLst>
                  <a:ext uri="{FF2B5EF4-FFF2-40B4-BE49-F238E27FC236}">
                    <a16:creationId xmlns:a16="http://schemas.microsoft.com/office/drawing/2014/main" id="{E6718674-9A80-4932-A237-533EE768E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5BEA486-84BC-41B9-BDC0-E205AECD78C2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B3A30CF-2707-438D-B770-C4B30D73FE0F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车牌号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</a:t>
                </a:r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B0G90N</a:t>
                </a: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9818C156-C5A5-4A5E-9683-39026470A325}"/>
                </a:ext>
              </a:extLst>
            </p:cNvPr>
            <p:cNvGrpSpPr/>
            <p:nvPr/>
          </p:nvGrpSpPr>
          <p:grpSpPr>
            <a:xfrm>
              <a:off x="1039447" y="1205484"/>
              <a:ext cx="2900545" cy="439395"/>
              <a:chOff x="92251" y="2790250"/>
              <a:chExt cx="3152421" cy="477552"/>
            </a:xfrm>
          </p:grpSpPr>
          <p:pic>
            <p:nvPicPr>
              <p:cNvPr id="34" name="图片 33">
                <a:extLst>
                  <a:ext uri="{FF2B5EF4-FFF2-40B4-BE49-F238E27FC236}">
                    <a16:creationId xmlns:a16="http://schemas.microsoft.com/office/drawing/2014/main" id="{BEA1B1B8-BBF0-400F-8F55-43EDD346C9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9677" t="36384" r="6682" b="31513"/>
              <a:stretch/>
            </p:blipFill>
            <p:spPr>
              <a:xfrm>
                <a:off x="3072459" y="2947774"/>
                <a:ext cx="121487" cy="162502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CD47696F-4088-454D-AF00-12E18BB00F7A}"/>
                  </a:ext>
                </a:extLst>
              </p:cNvPr>
              <p:cNvSpPr/>
              <p:nvPr/>
            </p:nvSpPr>
            <p:spPr>
              <a:xfrm>
                <a:off x="92251" y="2790250"/>
                <a:ext cx="3152421" cy="477552"/>
              </a:xfrm>
              <a:prstGeom prst="rect">
                <a:avLst/>
              </a:prstGeom>
              <a:ln>
                <a:solidFill>
                  <a:srgbClr val="DBDBD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9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C83B21C9-CEC6-4B06-A15F-88CFFD16F25C}"/>
                  </a:ext>
                </a:extLst>
              </p:cNvPr>
              <p:cNvSpPr txBox="1"/>
              <p:nvPr/>
            </p:nvSpPr>
            <p:spPr>
              <a:xfrm>
                <a:off x="100232" y="2854605"/>
                <a:ext cx="2535643" cy="393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7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绑定手机</a:t>
                </a:r>
                <a:endParaRPr lang="en-US" altLang="zh-CN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13632726792</a:t>
                </a:r>
              </a:p>
            </p:txBody>
          </p:sp>
        </p:grpSp>
      </p:grpSp>
      <p:sp>
        <p:nvSpPr>
          <p:cNvPr id="38" name="矩形: 圆角 37">
            <a:hlinkClick r:id="rId6" action="ppaction://hlinksldjump"/>
            <a:extLst>
              <a:ext uri="{FF2B5EF4-FFF2-40B4-BE49-F238E27FC236}">
                <a16:creationId xmlns:a16="http://schemas.microsoft.com/office/drawing/2014/main" id="{7A3315CE-25AE-403D-BBB6-1C41EE109D11}"/>
              </a:ext>
            </a:extLst>
          </p:cNvPr>
          <p:cNvSpPr/>
          <p:nvPr/>
        </p:nvSpPr>
        <p:spPr>
          <a:xfrm>
            <a:off x="952171" y="5929078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</a:p>
        </p:txBody>
      </p:sp>
    </p:spTree>
    <p:extLst>
      <p:ext uri="{BB962C8B-B14F-4D97-AF65-F5344CB8AC3E}">
        <p14:creationId xmlns:p14="http://schemas.microsoft.com/office/powerpoint/2010/main" val="1091317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&lt; </a:t>
            </a:r>
            <a:r>
              <a:rPr lang="zh-CN" altLang="en-US" dirty="0"/>
              <a:t>购买挪车卡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ADFA4E0-F46D-4A27-B55E-9B2FA8922DE4}"/>
              </a:ext>
            </a:extLst>
          </p:cNvPr>
          <p:cNvSpPr/>
          <p:nvPr/>
        </p:nvSpPr>
        <p:spPr>
          <a:xfrm>
            <a:off x="920850" y="742122"/>
            <a:ext cx="3147567" cy="110655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图片展示实物卡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B436BD-161D-408B-98C5-E7C104FCE28B}"/>
              </a:ext>
            </a:extLst>
          </p:cNvPr>
          <p:cNvSpPr txBox="1"/>
          <p:nvPr/>
        </p:nvSpPr>
        <p:spPr>
          <a:xfrm>
            <a:off x="942906" y="1904506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邮寄包含：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PVC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300mm x 120mm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静电贴一张（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150mm x 150mm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13828E60-BDF9-4E1A-A247-CD86D897FA01}"/>
              </a:ext>
            </a:extLst>
          </p:cNvPr>
          <p:cNvSpPr/>
          <p:nvPr/>
        </p:nvSpPr>
        <p:spPr>
          <a:xfrm>
            <a:off x="942906" y="2415209"/>
            <a:ext cx="3075101" cy="1858726"/>
          </a:xfrm>
          <a:prstGeom prst="roundRect">
            <a:avLst>
              <a:gd name="adj" fmla="val 166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52A1789-BE85-4C15-ACAF-28720A7F513A}"/>
              </a:ext>
            </a:extLst>
          </p:cNvPr>
          <p:cNvGrpSpPr/>
          <p:nvPr/>
        </p:nvGrpSpPr>
        <p:grpSpPr>
          <a:xfrm>
            <a:off x="989379" y="2517122"/>
            <a:ext cx="2982153" cy="347721"/>
            <a:chOff x="105603" y="5640773"/>
            <a:chExt cx="3139069" cy="3660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0BE08BA5-38A6-45D1-B177-615623BEEF5F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476F75B-1F66-4377-AF58-2C27246C11B5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2E3170C-DC05-4364-A7D2-100B401D6FF5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3C90E2EB-4F65-4A8B-B1B2-12C36424A96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C4EB11E-DA17-4814-9152-B3CF53C37772}"/>
              </a:ext>
            </a:extLst>
          </p:cNvPr>
          <p:cNvGrpSpPr/>
          <p:nvPr/>
        </p:nvGrpSpPr>
        <p:grpSpPr>
          <a:xfrm>
            <a:off x="989380" y="2937376"/>
            <a:ext cx="2982153" cy="347721"/>
            <a:chOff x="105603" y="5640773"/>
            <a:chExt cx="3139069" cy="366018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EFDB02F-2F99-43D2-BB7F-9536913537C0}"/>
                </a:ext>
              </a:extLst>
            </p:cNvPr>
            <p:cNvSpPr/>
            <p:nvPr/>
          </p:nvSpPr>
          <p:spPr>
            <a:xfrm>
              <a:off x="105603" y="5640773"/>
              <a:ext cx="3139069" cy="36601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F9DE55C-6023-4B14-A2E6-86C0126E2038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手机号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F67E866A-B1FA-483B-A147-2A8C0C656179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92D7770E-F1A5-4A4A-9A0B-ADE1133ABF13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D2CFB28-B33C-4337-9D41-DE306FC5FB5D}"/>
              </a:ext>
            </a:extLst>
          </p:cNvPr>
          <p:cNvGrpSpPr/>
          <p:nvPr/>
        </p:nvGrpSpPr>
        <p:grpSpPr>
          <a:xfrm>
            <a:off x="989379" y="3387133"/>
            <a:ext cx="2982153" cy="774162"/>
            <a:chOff x="105603" y="5640773"/>
            <a:chExt cx="3139069" cy="81489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BDCB7F1-80A4-4A47-A0CB-AE9AB614B816}"/>
                </a:ext>
              </a:extLst>
            </p:cNvPr>
            <p:cNvSpPr/>
            <p:nvPr/>
          </p:nvSpPr>
          <p:spPr>
            <a:xfrm>
              <a:off x="105603" y="5640773"/>
              <a:ext cx="3139069" cy="814898"/>
            </a:xfrm>
            <a:prstGeom prst="rect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ADCA9F67-0F0B-48AD-A401-B22CD96B9924}"/>
                </a:ext>
              </a:extLst>
            </p:cNvPr>
            <p:cNvSpPr txBox="1"/>
            <p:nvPr/>
          </p:nvSpPr>
          <p:spPr>
            <a:xfrm>
              <a:off x="552269" y="5691452"/>
              <a:ext cx="2524903" cy="267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rgbClr val="EFEFF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18A7AF85-C695-41E4-9597-0A13B2EC698A}"/>
                </a:ext>
              </a:extLst>
            </p:cNvPr>
            <p:cNvSpPr/>
            <p:nvPr/>
          </p:nvSpPr>
          <p:spPr>
            <a:xfrm>
              <a:off x="158334" y="5721987"/>
              <a:ext cx="203589" cy="203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BBD1AF3-426F-4D68-815E-E93E2543648E}"/>
                </a:ext>
              </a:extLst>
            </p:cNvPr>
            <p:cNvCxnSpPr/>
            <p:nvPr/>
          </p:nvCxnSpPr>
          <p:spPr>
            <a:xfrm>
              <a:off x="459213" y="5683263"/>
              <a:ext cx="0" cy="269861"/>
            </a:xfrm>
            <a:prstGeom prst="line">
              <a:avLst/>
            </a:prstGeom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82A5127-6D03-4AB5-851C-8E60A674A80F}"/>
              </a:ext>
            </a:extLst>
          </p:cNvPr>
          <p:cNvSpPr/>
          <p:nvPr/>
        </p:nvSpPr>
        <p:spPr>
          <a:xfrm>
            <a:off x="942906" y="6016487"/>
            <a:ext cx="3194125" cy="382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AD7BC33-36EA-437A-A117-AEF5E609195B}"/>
              </a:ext>
            </a:extLst>
          </p:cNvPr>
          <p:cNvSpPr txBox="1"/>
          <p:nvPr/>
        </p:nvSpPr>
        <p:spPr>
          <a:xfrm>
            <a:off x="1048006" y="6102626"/>
            <a:ext cx="159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服务费：￥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0" name="矩形: 圆角 59">
            <a:hlinkClick r:id="rId2" action="ppaction://hlinksldjump"/>
            <a:extLst>
              <a:ext uri="{FF2B5EF4-FFF2-40B4-BE49-F238E27FC236}">
                <a16:creationId xmlns:a16="http://schemas.microsoft.com/office/drawing/2014/main" id="{A33AF8AB-C296-4F71-9CE8-9B01D521A368}"/>
              </a:ext>
            </a:extLst>
          </p:cNvPr>
          <p:cNvSpPr/>
          <p:nvPr/>
        </p:nvSpPr>
        <p:spPr>
          <a:xfrm>
            <a:off x="3116439" y="6021038"/>
            <a:ext cx="1020592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66909D0-46A2-44D7-BE1B-692B45687D62}"/>
              </a:ext>
            </a:extLst>
          </p:cNvPr>
          <p:cNvSpPr txBox="1"/>
          <p:nvPr/>
        </p:nvSpPr>
        <p:spPr>
          <a:xfrm>
            <a:off x="920850" y="4346468"/>
            <a:ext cx="296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说明：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、统一采用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快递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、工作日下午的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点统一发货</a:t>
            </a:r>
          </a:p>
        </p:txBody>
      </p:sp>
    </p:spTree>
    <p:extLst>
      <p:ext uri="{BB962C8B-B14F-4D97-AF65-F5344CB8AC3E}">
        <p14:creationId xmlns:p14="http://schemas.microsoft.com/office/powerpoint/2010/main" val="2418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8600D65-D602-42C4-9F8F-BDBEE060A4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FEE4CCC-9C27-486F-9402-B57E3D60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购买成功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D82C1C0-BB90-46C5-B8C2-B02080F1BC0D}"/>
              </a:ext>
            </a:extLst>
          </p:cNvPr>
          <p:cNvSpPr/>
          <p:nvPr/>
        </p:nvSpPr>
        <p:spPr>
          <a:xfrm>
            <a:off x="1491899" y="1033667"/>
            <a:ext cx="1810656" cy="160351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成功提示</a:t>
            </a:r>
          </a:p>
        </p:txBody>
      </p:sp>
      <p:sp>
        <p:nvSpPr>
          <p:cNvPr id="45" name="矩形: 圆角 44">
            <a:hlinkClick r:id="rId3" action="ppaction://hlinksldjump"/>
            <a:extLst>
              <a:ext uri="{FF2B5EF4-FFF2-40B4-BE49-F238E27FC236}">
                <a16:creationId xmlns:a16="http://schemas.microsoft.com/office/drawing/2014/main" id="{D538148F-9E26-42FA-8EC2-3EE21BAC62D1}"/>
              </a:ext>
            </a:extLst>
          </p:cNvPr>
          <p:cNvSpPr/>
          <p:nvPr/>
        </p:nvSpPr>
        <p:spPr>
          <a:xfrm>
            <a:off x="942906" y="6003627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查看订单详情</a:t>
            </a:r>
          </a:p>
        </p:txBody>
      </p:sp>
    </p:spTree>
    <p:extLst>
      <p:ext uri="{BB962C8B-B14F-4D97-AF65-F5344CB8AC3E}">
        <p14:creationId xmlns:p14="http://schemas.microsoft.com/office/powerpoint/2010/main" val="256511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正在配货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暂无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805134E-1D36-4B82-A956-74DBC1302321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EAACD11-FBB5-462B-A4DB-2BD0229519A6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06C81F6-D4CE-43A5-9786-086FEC82135F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30CAF02-E7DF-46A7-9FC4-2F03A52C6799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2682355-45DD-4559-B0EA-506D7EE0608F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B99ABE5-7B14-47F6-B0DB-7524AE34CB44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652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337C729-78D3-445A-9687-307B2CBD88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8B793F2-608E-47CE-97EB-FFF30CA0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sldjump"/>
              </a:rPr>
              <a:t>&lt; </a:t>
            </a:r>
            <a:r>
              <a:rPr lang="zh-CN" altLang="en-US" dirty="0">
                <a:hlinkClick r:id="rId2" action="ppaction://hlinksldjump"/>
              </a:rPr>
              <a:t>订单状态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AF996AF-3B79-46DE-BCB9-9FB08F268281}"/>
              </a:ext>
            </a:extLst>
          </p:cNvPr>
          <p:cNvSpPr txBox="1"/>
          <p:nvPr/>
        </p:nvSpPr>
        <p:spPr>
          <a:xfrm>
            <a:off x="1132092" y="909922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提交订单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778C9D-93BB-4CD6-90D8-1503DCA5CE00}"/>
              </a:ext>
            </a:extLst>
          </p:cNvPr>
          <p:cNvSpPr txBox="1"/>
          <p:nvPr/>
        </p:nvSpPr>
        <p:spPr>
          <a:xfrm>
            <a:off x="2034070" y="911833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配送中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D5C79B-3709-4E0F-9DF7-460849F94A1B}"/>
              </a:ext>
            </a:extLst>
          </p:cNvPr>
          <p:cNvSpPr txBox="1"/>
          <p:nvPr/>
        </p:nvSpPr>
        <p:spPr>
          <a:xfrm>
            <a:off x="2924915" y="902394"/>
            <a:ext cx="689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交易完成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23D5AA1-7D88-4361-9425-0472002B1141}"/>
              </a:ext>
            </a:extLst>
          </p:cNvPr>
          <p:cNvSpPr/>
          <p:nvPr/>
        </p:nvSpPr>
        <p:spPr>
          <a:xfrm>
            <a:off x="2318032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F4F5762-823D-4A08-9936-0FE9C27D8F8C}"/>
              </a:ext>
            </a:extLst>
          </p:cNvPr>
          <p:cNvSpPr/>
          <p:nvPr/>
        </p:nvSpPr>
        <p:spPr>
          <a:xfrm>
            <a:off x="1416054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AC5F013-60DC-4B43-B213-2DC6662E4CC3}"/>
              </a:ext>
            </a:extLst>
          </p:cNvPr>
          <p:cNvSpPr/>
          <p:nvPr/>
        </p:nvSpPr>
        <p:spPr>
          <a:xfrm>
            <a:off x="3220010" y="1142194"/>
            <a:ext cx="121191" cy="121191"/>
          </a:xfrm>
          <a:prstGeom prst="ellipse">
            <a:avLst/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7958EF2-7DBF-4610-AF1B-1E92BDC98F29}"/>
              </a:ext>
            </a:extLst>
          </p:cNvPr>
          <p:cNvCxnSpPr>
            <a:endCxn id="16" idx="2"/>
          </p:cNvCxnSpPr>
          <p:nvPr/>
        </p:nvCxnSpPr>
        <p:spPr>
          <a:xfrm>
            <a:off x="1537245" y="1202789"/>
            <a:ext cx="780787" cy="1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6AC36BE-768B-4BC6-9A47-785DF8965862}"/>
              </a:ext>
            </a:extLst>
          </p:cNvPr>
          <p:cNvCxnSpPr>
            <a:stCxn id="16" idx="6"/>
            <a:endCxn id="18" idx="2"/>
          </p:cNvCxnSpPr>
          <p:nvPr/>
        </p:nvCxnSpPr>
        <p:spPr>
          <a:xfrm>
            <a:off x="2439223" y="1202790"/>
            <a:ext cx="780787" cy="0"/>
          </a:xfrm>
          <a:prstGeom prst="line">
            <a:avLst/>
          </a:prstGeom>
          <a:ln>
            <a:solidFill>
              <a:srgbClr val="09BB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A24F9BB-6672-4CE6-A551-5644F6E1E8DF}"/>
              </a:ext>
            </a:extLst>
          </p:cNvPr>
          <p:cNvCxnSpPr>
            <a:cxnSpLocks/>
          </p:cNvCxnSpPr>
          <p:nvPr/>
        </p:nvCxnSpPr>
        <p:spPr>
          <a:xfrm>
            <a:off x="888719" y="1421451"/>
            <a:ext cx="3285716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E252D7B-3DC8-4290-840F-D1EB0ED76BB7}"/>
              </a:ext>
            </a:extLst>
          </p:cNvPr>
          <p:cNvGrpSpPr/>
          <p:nvPr/>
        </p:nvGrpSpPr>
        <p:grpSpPr>
          <a:xfrm>
            <a:off x="965705" y="1506403"/>
            <a:ext cx="3131743" cy="802477"/>
            <a:chOff x="109797" y="743260"/>
            <a:chExt cx="3131743" cy="80247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1CBA87-69CD-48D2-9C50-384040E99E49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A332BCB-6618-4DCE-9E99-04AC6F635BE9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商品状态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3BBEB59-3535-442E-A540-7E3F75813327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EEE142D-8FC2-4411-B819-5EEA1EBF4150}"/>
              </a:ext>
            </a:extLst>
          </p:cNvPr>
          <p:cNvGrpSpPr/>
          <p:nvPr/>
        </p:nvGrpSpPr>
        <p:grpSpPr>
          <a:xfrm>
            <a:off x="965705" y="2370327"/>
            <a:ext cx="3131743" cy="802477"/>
            <a:chOff x="109797" y="743260"/>
            <a:chExt cx="3131743" cy="802477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DCA3067-2D9A-4518-B059-9BFEEA2AC637}"/>
                </a:ext>
              </a:extLst>
            </p:cNvPr>
            <p:cNvSpPr/>
            <p:nvPr/>
          </p:nvSpPr>
          <p:spPr>
            <a:xfrm>
              <a:off x="109797" y="743260"/>
              <a:ext cx="3131743" cy="8024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1607510-307D-401D-AEE7-1609056E12EA}"/>
                </a:ext>
              </a:extLst>
            </p:cNvPr>
            <p:cNvSpPr txBox="1"/>
            <p:nvPr/>
          </p:nvSpPr>
          <p:spPr>
            <a:xfrm>
              <a:off x="193351" y="815410"/>
              <a:ext cx="110421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配送信息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633BFCE-8C25-4EB2-8BCD-A34FC7160B1D}"/>
                </a:ext>
              </a:extLst>
            </p:cNvPr>
            <p:cNvSpPr txBox="1"/>
            <p:nvPr/>
          </p:nvSpPr>
          <p:spPr>
            <a:xfrm>
              <a:off x="193351" y="1090674"/>
              <a:ext cx="29677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已签收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54               </a:t>
              </a:r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抵达宝安中心</a:t>
              </a:r>
              <a:endParaRPr lang="en-US" altLang="zh-CN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89264080-0F78-4C44-BFCB-6ADAC239D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7" t="36384" r="6682" b="31513"/>
          <a:stretch/>
        </p:blipFill>
        <p:spPr>
          <a:xfrm>
            <a:off x="3945438" y="2737500"/>
            <a:ext cx="111780" cy="149518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29ED4E8E-89BB-4403-B2FE-00216BBBEB44}"/>
              </a:ext>
            </a:extLst>
          </p:cNvPr>
          <p:cNvGrpSpPr/>
          <p:nvPr/>
        </p:nvGrpSpPr>
        <p:grpSpPr>
          <a:xfrm>
            <a:off x="942906" y="3280599"/>
            <a:ext cx="3131743" cy="1185377"/>
            <a:chOff x="942906" y="3280599"/>
            <a:chExt cx="3131743" cy="118537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A28A0A4-2F70-479C-8B6B-D5455609C2C2}"/>
                </a:ext>
              </a:extLst>
            </p:cNvPr>
            <p:cNvSpPr/>
            <p:nvPr/>
          </p:nvSpPr>
          <p:spPr>
            <a:xfrm>
              <a:off x="942906" y="3280599"/>
              <a:ext cx="3131743" cy="11853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DBDBD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9AAA3B89-78AA-4335-9E45-5EE893A71D69}"/>
                </a:ext>
              </a:extLst>
            </p:cNvPr>
            <p:cNvSpPr txBox="1"/>
            <p:nvPr/>
          </p:nvSpPr>
          <p:spPr>
            <a:xfrm>
              <a:off x="1015160" y="3631344"/>
              <a:ext cx="29905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收货地址：深圳宝安区御景台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CF89C2E-C7B1-4085-A1AD-2A469FEEF4E2}"/>
                </a:ext>
              </a:extLst>
            </p:cNvPr>
            <p:cNvSpPr txBox="1"/>
            <p:nvPr/>
          </p:nvSpPr>
          <p:spPr>
            <a:xfrm>
              <a:off x="1015160" y="390653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收货人：倪晓兵 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13632716792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A934082-1CF0-4441-936E-C6773E97DD01}"/>
                </a:ext>
              </a:extLst>
            </p:cNvPr>
            <p:cNvSpPr txBox="1"/>
            <p:nvPr/>
          </p:nvSpPr>
          <p:spPr>
            <a:xfrm>
              <a:off x="1015160" y="4181735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实付款：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9.9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4FB987F5-FF60-4126-AC01-963BFCCA7D78}"/>
                </a:ext>
              </a:extLst>
            </p:cNvPr>
            <p:cNvSpPr txBox="1"/>
            <p:nvPr/>
          </p:nvSpPr>
          <p:spPr>
            <a:xfrm>
              <a:off x="1015160" y="3356149"/>
              <a:ext cx="29677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订单编号：</a:t>
              </a:r>
              <a:r>
                <a:rPr lang="en-US" altLang="zh-CN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11111111111111</a:t>
              </a:r>
              <a:endPara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080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499</Words>
  <Application>Microsoft Office PowerPoint</Application>
  <PresentationFormat>宽屏</PresentationFormat>
  <Paragraphs>133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微软雅黑</vt:lpstr>
      <vt:lpstr>Arial</vt:lpstr>
      <vt:lpstr>Office 主题​​</vt:lpstr>
      <vt:lpstr>扫码挪车</vt:lpstr>
      <vt:lpstr>车辆信息</vt:lpstr>
      <vt:lpstr>挪车码</vt:lpstr>
      <vt:lpstr>扫码挪车</vt:lpstr>
      <vt:lpstr>&lt; 挪车码</vt:lpstr>
      <vt:lpstr>&lt; 购买挪车卡</vt:lpstr>
      <vt:lpstr>&lt; 购买成功</vt:lpstr>
      <vt:lpstr>&lt; 订单状态</vt:lpstr>
      <vt:lpstr>&lt; 订单状态</vt:lpstr>
      <vt:lpstr>个人中心</vt:lpstr>
      <vt:lpstr>个人中心</vt:lpstr>
      <vt:lpstr>&lt; 我的订单</vt:lpstr>
      <vt:lpstr>发现</vt:lpstr>
      <vt:lpstr>Call Ta挪车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vkthe</dc:creator>
  <cp:lastModifiedBy>vkthe</cp:lastModifiedBy>
  <cp:revision>255</cp:revision>
  <dcterms:created xsi:type="dcterms:W3CDTF">2018-02-07T03:59:24Z</dcterms:created>
  <dcterms:modified xsi:type="dcterms:W3CDTF">2018-02-07T10:42:06Z</dcterms:modified>
</cp:coreProperties>
</file>